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5" r:id="rId6"/>
    <p:sldId id="289" r:id="rId7"/>
    <p:sldId id="313" r:id="rId8"/>
    <p:sldId id="314" r:id="rId9"/>
    <p:sldId id="261" r:id="rId10"/>
  </p:sldIdLst>
  <p:sldSz cx="9144000" cy="5143500" type="screen16x9"/>
  <p:notesSz cx="6858000" cy="9144000"/>
  <p:embeddedFontLst>
    <p:embeddedFont>
      <p:font typeface="Archivo Narrow" panose="020B0604020202020204" charset="0"/>
      <p:regular r:id="rId12"/>
      <p:bold r:id="rId13"/>
      <p:italic r:id="rId14"/>
      <p:boldItalic r:id="rId15"/>
    </p:embeddedFont>
    <p:embeddedFont>
      <p:font typeface="Black Ops One" panose="020B0604020202020204" charset="0"/>
      <p:regular r:id="rId16"/>
    </p:embeddedFont>
    <p:embeddedFont>
      <p:font typeface="Josefin Sans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707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5B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9CE61E-4BBF-41F4-85B3-525E46439F2B}">
  <a:tblStyle styleId="{ED9CE61E-4BBF-41F4-85B3-525E46439F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6" d="100"/>
          <a:sy n="136" d="100"/>
        </p:scale>
        <p:origin x="384" y="126"/>
      </p:cViewPr>
      <p:guideLst>
        <p:guide orient="horz" pos="170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67a234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f67a234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fb33f2289d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fb33f2289d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f67a234de0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f67a234de0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895460ef7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895460ef7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f67a234de0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f67a234de0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c30578362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c30578362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83EA6352-2E21-7F77-7A09-45FAA5C02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f67a234de0_1_62:notes">
            <a:extLst>
              <a:ext uri="{FF2B5EF4-FFF2-40B4-BE49-F238E27FC236}">
                <a16:creationId xmlns:a16="http://schemas.microsoft.com/office/drawing/2014/main" id="{3B0A00BB-4E81-9ED3-28A7-EC5F907878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f67a234de0_1_62:notes">
            <a:extLst>
              <a:ext uri="{FF2B5EF4-FFF2-40B4-BE49-F238E27FC236}">
                <a16:creationId xmlns:a16="http://schemas.microsoft.com/office/drawing/2014/main" id="{F726B186-5478-ABDB-1BA4-2CD1623666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4167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37FDF375-3CDE-57EB-E918-E54F0368F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895460ef75_0_10:notes">
            <a:extLst>
              <a:ext uri="{FF2B5EF4-FFF2-40B4-BE49-F238E27FC236}">
                <a16:creationId xmlns:a16="http://schemas.microsoft.com/office/drawing/2014/main" id="{E47F9B1C-AD93-339A-407F-3365AF642A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895460ef75_0_10:notes">
            <a:extLst>
              <a:ext uri="{FF2B5EF4-FFF2-40B4-BE49-F238E27FC236}">
                <a16:creationId xmlns:a16="http://schemas.microsoft.com/office/drawing/2014/main" id="{8062F77F-4017-BE70-1E45-AB8C0EDA0C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83173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f67a234de0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f67a234de0_0_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68050" y="929325"/>
            <a:ext cx="3903900" cy="27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737575"/>
            <a:ext cx="3292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90726" y="3824733"/>
            <a:ext cx="434854" cy="301500"/>
            <a:chOff x="190726" y="3824733"/>
            <a:chExt cx="434854" cy="301500"/>
          </a:xfrm>
        </p:grpSpPr>
        <p:sp>
          <p:nvSpPr>
            <p:cNvPr id="12" name="Google Shape;12;p2"/>
            <p:cNvSpPr/>
            <p:nvPr/>
          </p:nvSpPr>
          <p:spPr>
            <a:xfrm>
              <a:off x="190726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7680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7277093" y="0"/>
            <a:ext cx="3744900" cy="51435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16" name="Google Shape;16;p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5_1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/>
          <p:nvPr/>
        </p:nvSpPr>
        <p:spPr>
          <a:xfrm>
            <a:off x="1360875" y="1302971"/>
            <a:ext cx="2913600" cy="32784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2"/>
          <p:cNvSpPr/>
          <p:nvPr/>
        </p:nvSpPr>
        <p:spPr>
          <a:xfrm>
            <a:off x="-824" y="762007"/>
            <a:ext cx="2894700" cy="3256800"/>
          </a:xfrm>
          <a:prstGeom prst="chevron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2"/>
          <p:cNvSpPr/>
          <p:nvPr/>
        </p:nvSpPr>
        <p:spPr>
          <a:xfrm>
            <a:off x="2389761" y="925903"/>
            <a:ext cx="1473900" cy="1658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32"/>
          <p:cNvGrpSpPr/>
          <p:nvPr/>
        </p:nvGrpSpPr>
        <p:grpSpPr>
          <a:xfrm>
            <a:off x="7057757" y="0"/>
            <a:ext cx="1374686" cy="952800"/>
            <a:chOff x="7780782" y="3646318"/>
            <a:chExt cx="1374686" cy="952800"/>
          </a:xfrm>
        </p:grpSpPr>
        <p:sp>
          <p:nvSpPr>
            <p:cNvPr id="249" name="Google Shape;249;p32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2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5_1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/>
          <p:nvPr/>
        </p:nvSpPr>
        <p:spPr>
          <a:xfrm>
            <a:off x="5932875" y="540971"/>
            <a:ext cx="2913600" cy="32784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3"/>
          <p:cNvSpPr/>
          <p:nvPr/>
        </p:nvSpPr>
        <p:spPr>
          <a:xfrm>
            <a:off x="4571176" y="7"/>
            <a:ext cx="2894700" cy="3256800"/>
          </a:xfrm>
          <a:prstGeom prst="chevron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33"/>
          <p:cNvGrpSpPr/>
          <p:nvPr/>
        </p:nvGrpSpPr>
        <p:grpSpPr>
          <a:xfrm>
            <a:off x="-329162" y="539501"/>
            <a:ext cx="1883825" cy="1244700"/>
            <a:chOff x="-228687" y="3705301"/>
            <a:chExt cx="1883825" cy="1244700"/>
          </a:xfrm>
        </p:grpSpPr>
        <p:sp>
          <p:nvSpPr>
            <p:cNvPr id="255" name="Google Shape;255;p33"/>
            <p:cNvSpPr/>
            <p:nvPr/>
          </p:nvSpPr>
          <p:spPr>
            <a:xfrm>
              <a:off x="549038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-228687" y="3705301"/>
              <a:ext cx="1106100" cy="12447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33"/>
          <p:cNvGrpSpPr/>
          <p:nvPr/>
        </p:nvGrpSpPr>
        <p:grpSpPr>
          <a:xfrm>
            <a:off x="713232" y="4190700"/>
            <a:ext cx="1374686" cy="952800"/>
            <a:chOff x="7780782" y="3646318"/>
            <a:chExt cx="1374686" cy="952800"/>
          </a:xfrm>
        </p:grpSpPr>
        <p:sp>
          <p:nvSpPr>
            <p:cNvPr id="258" name="Google Shape;258;p33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3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5_1_1_1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/>
          <p:nvPr/>
        </p:nvSpPr>
        <p:spPr>
          <a:xfrm>
            <a:off x="7277093" y="0"/>
            <a:ext cx="3744900" cy="51435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" name="Google Shape;262;p34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263" name="Google Shape;263;p34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265;p34"/>
          <p:cNvGrpSpPr/>
          <p:nvPr/>
        </p:nvGrpSpPr>
        <p:grpSpPr>
          <a:xfrm>
            <a:off x="1709705" y="1339356"/>
            <a:ext cx="3657491" cy="2535093"/>
            <a:chOff x="3471133" y="956682"/>
            <a:chExt cx="4698729" cy="3256800"/>
          </a:xfrm>
        </p:grpSpPr>
        <p:sp>
          <p:nvSpPr>
            <p:cNvPr id="266" name="Google Shape;266;p34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268;p34"/>
          <p:cNvSpPr/>
          <p:nvPr/>
        </p:nvSpPr>
        <p:spPr>
          <a:xfrm>
            <a:off x="2170525" y="3056022"/>
            <a:ext cx="1284000" cy="14451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713225" y="800675"/>
            <a:ext cx="3858900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ubTitle" idx="1"/>
          </p:nvPr>
        </p:nvSpPr>
        <p:spPr>
          <a:xfrm>
            <a:off x="713275" y="2127107"/>
            <a:ext cx="3858900" cy="10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3465900" y="389880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2688175" y="389880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 hasCustomPrompt="1"/>
          </p:nvPr>
        </p:nvSpPr>
        <p:spPr>
          <a:xfrm>
            <a:off x="719679" y="1711325"/>
            <a:ext cx="6624600" cy="11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719679" y="2866776"/>
            <a:ext cx="6624600" cy="4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2132173" y="548650"/>
            <a:ext cx="4875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2"/>
          </p:nvPr>
        </p:nvSpPr>
        <p:spPr>
          <a:xfrm>
            <a:off x="1052096" y="17221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3" hasCustomPrompt="1"/>
          </p:nvPr>
        </p:nvSpPr>
        <p:spPr>
          <a:xfrm>
            <a:off x="1052096" y="1116089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"/>
          </p:nvPr>
        </p:nvSpPr>
        <p:spPr>
          <a:xfrm>
            <a:off x="1052096" y="2303486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4"/>
          </p:nvPr>
        </p:nvSpPr>
        <p:spPr>
          <a:xfrm>
            <a:off x="3664547" y="17221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5" hasCustomPrompt="1"/>
          </p:nvPr>
        </p:nvSpPr>
        <p:spPr>
          <a:xfrm>
            <a:off x="3664546" y="1116089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6"/>
          </p:nvPr>
        </p:nvSpPr>
        <p:spPr>
          <a:xfrm>
            <a:off x="3664546" y="2303486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7"/>
          </p:nvPr>
        </p:nvSpPr>
        <p:spPr>
          <a:xfrm>
            <a:off x="6276995" y="17221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8" hasCustomPrompt="1"/>
          </p:nvPr>
        </p:nvSpPr>
        <p:spPr>
          <a:xfrm>
            <a:off x="6276995" y="1116089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9"/>
          </p:nvPr>
        </p:nvSpPr>
        <p:spPr>
          <a:xfrm>
            <a:off x="6276995" y="2303486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13"/>
          </p:nvPr>
        </p:nvSpPr>
        <p:spPr>
          <a:xfrm>
            <a:off x="1052107" y="3511571"/>
            <a:ext cx="2021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4" hasCustomPrompt="1"/>
          </p:nvPr>
        </p:nvSpPr>
        <p:spPr>
          <a:xfrm>
            <a:off x="1052096" y="2892582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5"/>
          </p:nvPr>
        </p:nvSpPr>
        <p:spPr>
          <a:xfrm>
            <a:off x="1052096" y="4105793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6"/>
          </p:nvPr>
        </p:nvSpPr>
        <p:spPr>
          <a:xfrm>
            <a:off x="3664547" y="35115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7" hasCustomPrompt="1"/>
          </p:nvPr>
        </p:nvSpPr>
        <p:spPr>
          <a:xfrm>
            <a:off x="3664546" y="2892582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8"/>
          </p:nvPr>
        </p:nvSpPr>
        <p:spPr>
          <a:xfrm>
            <a:off x="3664546" y="4105793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9"/>
          </p:nvPr>
        </p:nvSpPr>
        <p:spPr>
          <a:xfrm>
            <a:off x="6276995" y="35115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20" hasCustomPrompt="1"/>
          </p:nvPr>
        </p:nvSpPr>
        <p:spPr>
          <a:xfrm>
            <a:off x="6276995" y="2892582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21"/>
          </p:nvPr>
        </p:nvSpPr>
        <p:spPr>
          <a:xfrm>
            <a:off x="6276995" y="4105793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2" name="Google Shape;92;p13"/>
          <p:cNvGrpSpPr/>
          <p:nvPr/>
        </p:nvGrpSpPr>
        <p:grpSpPr>
          <a:xfrm>
            <a:off x="713231" y="335926"/>
            <a:ext cx="856154" cy="593404"/>
            <a:chOff x="713232" y="539493"/>
            <a:chExt cx="1374686" cy="952800"/>
          </a:xfrm>
        </p:grpSpPr>
        <p:sp>
          <p:nvSpPr>
            <p:cNvPr id="93" name="Google Shape;93;p13"/>
            <p:cNvSpPr/>
            <p:nvPr/>
          </p:nvSpPr>
          <p:spPr>
            <a:xfrm>
              <a:off x="713232" y="539493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1241018" y="539493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3"/>
          <p:cNvSpPr/>
          <p:nvPr/>
        </p:nvSpPr>
        <p:spPr>
          <a:xfrm>
            <a:off x="7903261" y="335926"/>
            <a:ext cx="527400" cy="593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3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715500" y="3310775"/>
            <a:ext cx="42537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1"/>
          </p:nvPr>
        </p:nvSpPr>
        <p:spPr>
          <a:xfrm>
            <a:off x="715500" y="1290725"/>
            <a:ext cx="4253700" cy="20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hlink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/>
          <p:nvPr/>
        </p:nvSpPr>
        <p:spPr>
          <a:xfrm>
            <a:off x="6546900" y="610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7324625" y="6101"/>
            <a:ext cx="1106100" cy="12447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4573611" y="1378007"/>
            <a:ext cx="3858900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1"/>
          </p:nvPr>
        </p:nvSpPr>
        <p:spPr>
          <a:xfrm>
            <a:off x="4573650" y="2704458"/>
            <a:ext cx="3858900" cy="18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6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>
            <a:spLocks noGrp="1"/>
          </p:cNvSpPr>
          <p:nvPr>
            <p:ph type="subTitle" idx="1"/>
          </p:nvPr>
        </p:nvSpPr>
        <p:spPr>
          <a:xfrm>
            <a:off x="1603525" y="1945700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1" name="Google Shape;201;p27"/>
          <p:cNvSpPr txBox="1">
            <a:spLocks noGrp="1"/>
          </p:cNvSpPr>
          <p:nvPr>
            <p:ph type="subTitle" idx="2"/>
          </p:nvPr>
        </p:nvSpPr>
        <p:spPr>
          <a:xfrm>
            <a:off x="4946905" y="1945700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2" name="Google Shape;202;p27"/>
          <p:cNvSpPr txBox="1">
            <a:spLocks noGrp="1"/>
          </p:cNvSpPr>
          <p:nvPr>
            <p:ph type="subTitle" idx="3"/>
          </p:nvPr>
        </p:nvSpPr>
        <p:spPr>
          <a:xfrm>
            <a:off x="1603525" y="3731429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3" name="Google Shape;203;p27"/>
          <p:cNvSpPr txBox="1">
            <a:spLocks noGrp="1"/>
          </p:cNvSpPr>
          <p:nvPr>
            <p:ph type="subTitle" idx="4"/>
          </p:nvPr>
        </p:nvSpPr>
        <p:spPr>
          <a:xfrm>
            <a:off x="4946905" y="3731429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2000"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4" name="Google Shape;204;p27"/>
          <p:cNvSpPr txBox="1">
            <a:spLocks noGrp="1"/>
          </p:cNvSpPr>
          <p:nvPr>
            <p:ph type="title"/>
          </p:nvPr>
        </p:nvSpPr>
        <p:spPr>
          <a:xfrm>
            <a:off x="713225" y="555875"/>
            <a:ext cx="7717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subTitle" idx="5"/>
          </p:nvPr>
        </p:nvSpPr>
        <p:spPr>
          <a:xfrm>
            <a:off x="1603525" y="2275775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subTitle" idx="6"/>
          </p:nvPr>
        </p:nvSpPr>
        <p:spPr>
          <a:xfrm>
            <a:off x="4946905" y="2275775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subTitle" idx="7"/>
          </p:nvPr>
        </p:nvSpPr>
        <p:spPr>
          <a:xfrm>
            <a:off x="4946905" y="4057950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subTitle" idx="8"/>
          </p:nvPr>
        </p:nvSpPr>
        <p:spPr>
          <a:xfrm>
            <a:off x="1603525" y="4057950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9" name="Google Shape;209;p27"/>
          <p:cNvGrpSpPr/>
          <p:nvPr/>
        </p:nvGrpSpPr>
        <p:grpSpPr>
          <a:xfrm>
            <a:off x="338932" y="310325"/>
            <a:ext cx="1374686" cy="952800"/>
            <a:chOff x="7780782" y="3646318"/>
            <a:chExt cx="1374686" cy="952800"/>
          </a:xfrm>
        </p:grpSpPr>
        <p:sp>
          <p:nvSpPr>
            <p:cNvPr id="210" name="Google Shape;210;p27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7"/>
          <p:cNvGrpSpPr/>
          <p:nvPr/>
        </p:nvGrpSpPr>
        <p:grpSpPr>
          <a:xfrm>
            <a:off x="7780782" y="3646318"/>
            <a:ext cx="1374686" cy="952800"/>
            <a:chOff x="7780782" y="3646318"/>
            <a:chExt cx="1374686" cy="952800"/>
          </a:xfrm>
        </p:grpSpPr>
        <p:sp>
          <p:nvSpPr>
            <p:cNvPr id="213" name="Google Shape;213;p27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5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31"/>
          <p:cNvGrpSpPr/>
          <p:nvPr/>
        </p:nvGrpSpPr>
        <p:grpSpPr>
          <a:xfrm>
            <a:off x="4135965" y="935785"/>
            <a:ext cx="4698729" cy="3256800"/>
            <a:chOff x="3471133" y="956682"/>
            <a:chExt cx="4698729" cy="3256800"/>
          </a:xfrm>
        </p:grpSpPr>
        <p:sp>
          <p:nvSpPr>
            <p:cNvPr id="239" name="Google Shape;239;p31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31"/>
          <p:cNvGrpSpPr/>
          <p:nvPr/>
        </p:nvGrpSpPr>
        <p:grpSpPr>
          <a:xfrm>
            <a:off x="6240989" y="3646671"/>
            <a:ext cx="1374686" cy="952800"/>
            <a:chOff x="7780782" y="3646318"/>
            <a:chExt cx="1374686" cy="952800"/>
          </a:xfrm>
        </p:grpSpPr>
        <p:sp>
          <p:nvSpPr>
            <p:cNvPr id="242" name="Google Shape;242;p31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lack Ops One"/>
              <a:buNone/>
              <a:defRPr sz="3000">
                <a:solidFill>
                  <a:schemeClr val="dk1"/>
                </a:solidFill>
                <a:latin typeface="Black Ops One"/>
                <a:ea typeface="Black Ops One"/>
                <a:cs typeface="Black Ops One"/>
                <a:sym typeface="Black Op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sso One"/>
              <a:buNone/>
              <a:defRPr sz="30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●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○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■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●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○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■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●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○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Narrow"/>
              <a:buChar char="■"/>
              <a:defRPr>
                <a:solidFill>
                  <a:schemeClr val="dk1"/>
                </a:solidFill>
                <a:latin typeface="Archivo Narrow"/>
                <a:ea typeface="Archivo Narrow"/>
                <a:cs typeface="Archivo Narrow"/>
                <a:sym typeface="Archivo Narr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7" r:id="rId3"/>
    <p:sldLayoutId id="2147483658" r:id="rId4"/>
    <p:sldLayoutId id="2147483659" r:id="rId5"/>
    <p:sldLayoutId id="2147483663" r:id="rId6"/>
    <p:sldLayoutId id="2147483664" r:id="rId7"/>
    <p:sldLayoutId id="2147483673" r:id="rId8"/>
    <p:sldLayoutId id="2147483677" r:id="rId9"/>
    <p:sldLayoutId id="2147483678" r:id="rId10"/>
    <p:sldLayoutId id="2147483679" r:id="rId11"/>
    <p:sldLayoutId id="214748368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Vista aérea de cidade a noite&#10;&#10;Descrição gerada automaticamente com confiança baixa">
            <a:extLst>
              <a:ext uri="{FF2B5EF4-FFF2-40B4-BE49-F238E27FC236}">
                <a16:creationId xmlns:a16="http://schemas.microsoft.com/office/drawing/2014/main" id="{D2ACDDFD-DF97-0C66-448A-233A9E359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279" name="Google Shape;279;p38"/>
          <p:cNvGrpSpPr/>
          <p:nvPr/>
        </p:nvGrpSpPr>
        <p:grpSpPr>
          <a:xfrm>
            <a:off x="3820833" y="956682"/>
            <a:ext cx="4698729" cy="3256800"/>
            <a:chOff x="3471133" y="956682"/>
            <a:chExt cx="4698729" cy="3256800"/>
          </a:xfrm>
        </p:grpSpPr>
        <p:sp>
          <p:nvSpPr>
            <p:cNvPr id="280" name="Google Shape;280;p38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38"/>
          <p:cNvSpPr txBox="1">
            <a:spLocks noGrp="1"/>
          </p:cNvSpPr>
          <p:nvPr>
            <p:ph type="subTitle" idx="1"/>
          </p:nvPr>
        </p:nvSpPr>
        <p:spPr>
          <a:xfrm>
            <a:off x="713225" y="3264347"/>
            <a:ext cx="3292200" cy="3249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Archivo Narrow"/>
                <a:ea typeface="Archivo Narrow"/>
                <a:cs typeface="Archivo Narrow"/>
                <a:sym typeface="Archivo Narrow"/>
              </a:rPr>
              <a:t>Projeto Individual de @souMarioJunior</a:t>
            </a:r>
            <a:endParaRPr dirty="0">
              <a:solidFill>
                <a:schemeClr val="bg1"/>
              </a:solidFill>
              <a:latin typeface="Archivo Narrow"/>
              <a:ea typeface="Archivo Narrow"/>
              <a:cs typeface="Archivo Narrow"/>
              <a:sym typeface="Archivo Narrow"/>
            </a:endParaRPr>
          </a:p>
        </p:txBody>
      </p:sp>
      <p:sp>
        <p:nvSpPr>
          <p:cNvPr id="284" name="Google Shape;284;p38"/>
          <p:cNvSpPr txBox="1">
            <a:spLocks noGrp="1"/>
          </p:cNvSpPr>
          <p:nvPr>
            <p:ph type="ctrTitle"/>
          </p:nvPr>
        </p:nvSpPr>
        <p:spPr>
          <a:xfrm>
            <a:off x="450166" y="929325"/>
            <a:ext cx="4121784" cy="27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pt-BR" sz="8000" dirty="0">
                <a:solidFill>
                  <a:schemeClr val="bg1"/>
                </a:solidFill>
              </a:rPr>
              <a:t>Anfield</a:t>
            </a:r>
            <a:r>
              <a:rPr lang="pt-BR" sz="8000" dirty="0">
                <a:solidFill>
                  <a:schemeClr val="accent2"/>
                </a:solidFill>
              </a:rPr>
              <a:t> </a:t>
            </a:r>
            <a:r>
              <a:rPr lang="pt-BR" sz="11500" dirty="0" err="1">
                <a:solidFill>
                  <a:schemeClr val="accent2"/>
                </a:solidFill>
              </a:rPr>
              <a:t>Side</a:t>
            </a:r>
            <a:endParaRPr lang="pt-BR" sz="8000" dirty="0"/>
          </a:p>
        </p:txBody>
      </p:sp>
      <p:pic>
        <p:nvPicPr>
          <p:cNvPr id="3" name="Imagem 2" descr="Homem de uniforme branco e vermelho&#10;&#10;Descrição gerada automaticamente">
            <a:extLst>
              <a:ext uri="{FF2B5EF4-FFF2-40B4-BE49-F238E27FC236}">
                <a16:creationId xmlns:a16="http://schemas.microsoft.com/office/drawing/2014/main" id="{6961E607-B51D-A567-0D1A-F0BD439E9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3067" y="616735"/>
            <a:ext cx="3596640" cy="3596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0"/>
          <p:cNvSpPr txBox="1">
            <a:spLocks noGrp="1"/>
          </p:cNvSpPr>
          <p:nvPr>
            <p:ph type="title"/>
          </p:nvPr>
        </p:nvSpPr>
        <p:spPr>
          <a:xfrm>
            <a:off x="1793702" y="574259"/>
            <a:ext cx="5554287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Tópicos da  </a:t>
            </a:r>
            <a:r>
              <a:rPr lang="en" dirty="0">
                <a:solidFill>
                  <a:schemeClr val="accent2"/>
                </a:solidFill>
              </a:rPr>
              <a:t>Apresentação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97" name="Google Shape;297;p40"/>
          <p:cNvSpPr txBox="1">
            <a:spLocks noGrp="1"/>
          </p:cNvSpPr>
          <p:nvPr>
            <p:ph type="title" idx="2"/>
          </p:nvPr>
        </p:nvSpPr>
        <p:spPr>
          <a:xfrm>
            <a:off x="1052095" y="1722171"/>
            <a:ext cx="1904235" cy="5277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Apresentação do tema</a:t>
            </a:r>
            <a:endParaRPr dirty="0"/>
          </a:p>
        </p:txBody>
      </p:sp>
      <p:sp>
        <p:nvSpPr>
          <p:cNvPr id="298" name="Google Shape;298;p40"/>
          <p:cNvSpPr txBox="1">
            <a:spLocks noGrp="1"/>
          </p:cNvSpPr>
          <p:nvPr>
            <p:ph type="title" idx="3"/>
          </p:nvPr>
        </p:nvSpPr>
        <p:spPr>
          <a:xfrm>
            <a:off x="1052096" y="1116089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9" name="Google Shape;299;p40"/>
          <p:cNvSpPr txBox="1">
            <a:spLocks noGrp="1"/>
          </p:cNvSpPr>
          <p:nvPr>
            <p:ph type="subTitle" idx="1"/>
          </p:nvPr>
        </p:nvSpPr>
        <p:spPr>
          <a:xfrm>
            <a:off x="1052096" y="2303486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O que é o Liverpool e do que se trata</a:t>
            </a:r>
            <a:endParaRPr dirty="0"/>
          </a:p>
        </p:txBody>
      </p:sp>
      <p:sp>
        <p:nvSpPr>
          <p:cNvPr id="300" name="Google Shape;300;p40"/>
          <p:cNvSpPr txBox="1">
            <a:spLocks noGrp="1"/>
          </p:cNvSpPr>
          <p:nvPr>
            <p:ph type="title" idx="4"/>
          </p:nvPr>
        </p:nvSpPr>
        <p:spPr>
          <a:xfrm>
            <a:off x="3664547" y="17221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Impacto na minha vida</a:t>
            </a:r>
            <a:endParaRPr dirty="0"/>
          </a:p>
        </p:txBody>
      </p:sp>
      <p:sp>
        <p:nvSpPr>
          <p:cNvPr id="301" name="Google Shape;301;p40"/>
          <p:cNvSpPr txBox="1">
            <a:spLocks noGrp="1"/>
          </p:cNvSpPr>
          <p:nvPr>
            <p:ph type="title" idx="5"/>
          </p:nvPr>
        </p:nvSpPr>
        <p:spPr>
          <a:xfrm>
            <a:off x="3664546" y="1116089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2" name="Google Shape;302;p40"/>
          <p:cNvSpPr txBox="1">
            <a:spLocks noGrp="1"/>
          </p:cNvSpPr>
          <p:nvPr>
            <p:ph type="subTitle" idx="6"/>
          </p:nvPr>
        </p:nvSpPr>
        <p:spPr>
          <a:xfrm>
            <a:off x="3664546" y="2303486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O momento em que entrou na minha vida</a:t>
            </a:r>
            <a:endParaRPr dirty="0"/>
          </a:p>
        </p:txBody>
      </p:sp>
      <p:sp>
        <p:nvSpPr>
          <p:cNvPr id="303" name="Google Shape;303;p40"/>
          <p:cNvSpPr txBox="1">
            <a:spLocks noGrp="1"/>
          </p:cNvSpPr>
          <p:nvPr>
            <p:ph type="title" idx="7"/>
          </p:nvPr>
        </p:nvSpPr>
        <p:spPr>
          <a:xfrm>
            <a:off x="6276995" y="17221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Valores que me identifico</a:t>
            </a:r>
            <a:endParaRPr dirty="0"/>
          </a:p>
        </p:txBody>
      </p:sp>
      <p:sp>
        <p:nvSpPr>
          <p:cNvPr id="304" name="Google Shape;304;p40"/>
          <p:cNvSpPr txBox="1">
            <a:spLocks noGrp="1"/>
          </p:cNvSpPr>
          <p:nvPr>
            <p:ph type="title" idx="8"/>
          </p:nvPr>
        </p:nvSpPr>
        <p:spPr>
          <a:xfrm>
            <a:off x="6276995" y="1116089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5" name="Google Shape;305;p40"/>
          <p:cNvSpPr txBox="1">
            <a:spLocks noGrp="1"/>
          </p:cNvSpPr>
          <p:nvPr>
            <p:ph type="subTitle" idx="9"/>
          </p:nvPr>
        </p:nvSpPr>
        <p:spPr>
          <a:xfrm>
            <a:off x="6276995" y="2303486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Conceitos que me aproximam do clube</a:t>
            </a:r>
            <a:endParaRPr dirty="0"/>
          </a:p>
        </p:txBody>
      </p:sp>
      <p:sp>
        <p:nvSpPr>
          <p:cNvPr id="306" name="Google Shape;306;p40"/>
          <p:cNvSpPr txBox="1">
            <a:spLocks noGrp="1"/>
          </p:cNvSpPr>
          <p:nvPr>
            <p:ph type="title" idx="13"/>
          </p:nvPr>
        </p:nvSpPr>
        <p:spPr>
          <a:xfrm>
            <a:off x="1052107" y="3511571"/>
            <a:ext cx="2021400" cy="5277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Apresentação do site</a:t>
            </a:r>
            <a:endParaRPr dirty="0"/>
          </a:p>
        </p:txBody>
      </p:sp>
      <p:sp>
        <p:nvSpPr>
          <p:cNvPr id="307" name="Google Shape;307;p40"/>
          <p:cNvSpPr txBox="1">
            <a:spLocks noGrp="1"/>
          </p:cNvSpPr>
          <p:nvPr>
            <p:ph type="title" idx="14"/>
          </p:nvPr>
        </p:nvSpPr>
        <p:spPr>
          <a:xfrm>
            <a:off x="1052096" y="2892582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08" name="Google Shape;308;p40"/>
          <p:cNvSpPr txBox="1">
            <a:spLocks noGrp="1"/>
          </p:cNvSpPr>
          <p:nvPr>
            <p:ph type="subTitle" idx="15"/>
          </p:nvPr>
        </p:nvSpPr>
        <p:spPr>
          <a:xfrm>
            <a:off x="1052096" y="4105793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Uma demonstração do funcionamento</a:t>
            </a:r>
            <a:endParaRPr dirty="0"/>
          </a:p>
        </p:txBody>
      </p:sp>
      <p:sp>
        <p:nvSpPr>
          <p:cNvPr id="309" name="Google Shape;309;p40"/>
          <p:cNvSpPr txBox="1">
            <a:spLocks noGrp="1"/>
          </p:cNvSpPr>
          <p:nvPr>
            <p:ph type="title" idx="16"/>
          </p:nvPr>
        </p:nvSpPr>
        <p:spPr>
          <a:xfrm>
            <a:off x="3664547" y="3511571"/>
            <a:ext cx="1812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Desafios</a:t>
            </a:r>
            <a:endParaRPr dirty="0"/>
          </a:p>
        </p:txBody>
      </p:sp>
      <p:sp>
        <p:nvSpPr>
          <p:cNvPr id="310" name="Google Shape;310;p40"/>
          <p:cNvSpPr txBox="1">
            <a:spLocks noGrp="1"/>
          </p:cNvSpPr>
          <p:nvPr>
            <p:ph type="title" idx="17"/>
          </p:nvPr>
        </p:nvSpPr>
        <p:spPr>
          <a:xfrm>
            <a:off x="3664546" y="2892582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11" name="Google Shape;311;p40"/>
          <p:cNvSpPr txBox="1">
            <a:spLocks noGrp="1"/>
          </p:cNvSpPr>
          <p:nvPr>
            <p:ph type="subTitle" idx="18"/>
          </p:nvPr>
        </p:nvSpPr>
        <p:spPr>
          <a:xfrm>
            <a:off x="3664546" y="4105793"/>
            <a:ext cx="1812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Como surgiram e como encarei</a:t>
            </a:r>
            <a:endParaRPr dirty="0"/>
          </a:p>
        </p:txBody>
      </p:sp>
      <p:sp>
        <p:nvSpPr>
          <p:cNvPr id="312" name="Google Shape;312;p40"/>
          <p:cNvSpPr txBox="1">
            <a:spLocks noGrp="1"/>
          </p:cNvSpPr>
          <p:nvPr>
            <p:ph type="title" idx="19"/>
          </p:nvPr>
        </p:nvSpPr>
        <p:spPr>
          <a:xfrm>
            <a:off x="6276995" y="3511571"/>
            <a:ext cx="230324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Agradecimentos</a:t>
            </a:r>
            <a:endParaRPr dirty="0"/>
          </a:p>
        </p:txBody>
      </p:sp>
      <p:sp>
        <p:nvSpPr>
          <p:cNvPr id="313" name="Google Shape;313;p40"/>
          <p:cNvSpPr txBox="1">
            <a:spLocks noGrp="1"/>
          </p:cNvSpPr>
          <p:nvPr>
            <p:ph type="title" idx="20"/>
          </p:nvPr>
        </p:nvSpPr>
        <p:spPr>
          <a:xfrm>
            <a:off x="6276995" y="2892582"/>
            <a:ext cx="1250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14" name="Google Shape;314;p40"/>
          <p:cNvSpPr txBox="1">
            <a:spLocks noGrp="1"/>
          </p:cNvSpPr>
          <p:nvPr>
            <p:ph type="subTitle" idx="21"/>
          </p:nvPr>
        </p:nvSpPr>
        <p:spPr>
          <a:xfrm>
            <a:off x="6276994" y="4105793"/>
            <a:ext cx="1973231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Pessoas que me ajudaram nessa trajetória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>
            <a:spLocks noGrp="1"/>
          </p:cNvSpPr>
          <p:nvPr>
            <p:ph type="subTitle" idx="1"/>
          </p:nvPr>
        </p:nvSpPr>
        <p:spPr>
          <a:xfrm>
            <a:off x="713275" y="1267469"/>
            <a:ext cx="4525052" cy="26085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" b="1" dirty="0"/>
              <a:t>O Liverpool é o maior clube de futebol da Inglaterra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" b="1" dirty="0"/>
              <a:t>Terceiro maior campeão da Liga dos Campeões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" b="1" dirty="0"/>
              <a:t>Protagoniza jogos espetaculares e entre os melhores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" b="1" dirty="0"/>
              <a:t>Tem uma das maiores e mais apaixonadas torcidas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" b="1" dirty="0"/>
              <a:t>Tem histórias incríveis e memoráveis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320" name="Google Shape;320;p41"/>
          <p:cNvSpPr txBox="1">
            <a:spLocks noGrp="1"/>
          </p:cNvSpPr>
          <p:nvPr>
            <p:ph type="title"/>
          </p:nvPr>
        </p:nvSpPr>
        <p:spPr>
          <a:xfrm>
            <a:off x="713275" y="85655"/>
            <a:ext cx="4697548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Apresentação</a:t>
            </a:r>
            <a:br>
              <a:rPr lang="en" dirty="0"/>
            </a:br>
            <a:r>
              <a:rPr lang="en" sz="2400" dirty="0">
                <a:solidFill>
                  <a:srgbClr val="ED5B50"/>
                </a:solidFill>
              </a:rPr>
              <a:t>O que é o Liverpool?</a:t>
            </a:r>
            <a:endParaRPr dirty="0">
              <a:solidFill>
                <a:srgbClr val="ED5B50"/>
              </a:solidFill>
            </a:endParaRPr>
          </a:p>
        </p:txBody>
      </p:sp>
      <p:grpSp>
        <p:nvGrpSpPr>
          <p:cNvPr id="321" name="Google Shape;321;p41"/>
          <p:cNvGrpSpPr/>
          <p:nvPr/>
        </p:nvGrpSpPr>
        <p:grpSpPr>
          <a:xfrm>
            <a:off x="5831650" y="2571738"/>
            <a:ext cx="2925429" cy="2027684"/>
            <a:chOff x="3471133" y="956682"/>
            <a:chExt cx="4698729" cy="3256800"/>
          </a:xfrm>
        </p:grpSpPr>
        <p:sp>
          <p:nvSpPr>
            <p:cNvPr id="322" name="Google Shape;322;p41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1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4" name="Google Shape;324;p41"/>
          <p:cNvSpPr/>
          <p:nvPr/>
        </p:nvSpPr>
        <p:spPr>
          <a:xfrm>
            <a:off x="7438000" y="1864153"/>
            <a:ext cx="1473900" cy="1658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3B76771D-4808-FDEA-A115-18A88C636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385" y="289520"/>
            <a:ext cx="3149266" cy="314926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2"/>
          <p:cNvSpPr txBox="1">
            <a:spLocks noGrp="1"/>
          </p:cNvSpPr>
          <p:nvPr>
            <p:ph type="subTitle" idx="1"/>
          </p:nvPr>
        </p:nvSpPr>
        <p:spPr>
          <a:xfrm>
            <a:off x="4286657" y="2704458"/>
            <a:ext cx="4432886" cy="18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pt-BR" b="1" dirty="0"/>
              <a:t>Assisti pela primeira vez na Liga dos Campeões de 2019</a:t>
            </a:r>
          </a:p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pt-BR" b="1" dirty="0"/>
              <a:t>Acompanhei a campanha do time</a:t>
            </a:r>
          </a:p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pt-BR" b="1" dirty="0"/>
              <a:t>Fiquei impactado com a torcida e carisma do elenco</a:t>
            </a:r>
          </a:p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pt-BR" b="1" dirty="0"/>
              <a:t>Vi o time ser campeão e me tornei torcedor</a:t>
            </a:r>
            <a:endParaRPr b="1" dirty="0"/>
          </a:p>
        </p:txBody>
      </p:sp>
      <p:sp>
        <p:nvSpPr>
          <p:cNvPr id="331" name="Google Shape;331;p42"/>
          <p:cNvSpPr txBox="1">
            <a:spLocks noGrp="1"/>
          </p:cNvSpPr>
          <p:nvPr>
            <p:ph type="title"/>
          </p:nvPr>
        </p:nvSpPr>
        <p:spPr>
          <a:xfrm>
            <a:off x="4286657" y="1428858"/>
            <a:ext cx="4432886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Impacto</a:t>
            </a:r>
            <a:br>
              <a:rPr lang="en" dirty="0"/>
            </a:br>
            <a:r>
              <a:rPr lang="en" dirty="0">
                <a:solidFill>
                  <a:schemeClr val="accent2"/>
                </a:solidFill>
              </a:rPr>
              <a:t>Na minha vida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332" name="Google Shape;332;p42"/>
          <p:cNvGrpSpPr/>
          <p:nvPr/>
        </p:nvGrpSpPr>
        <p:grpSpPr>
          <a:xfrm>
            <a:off x="1308050" y="2589863"/>
            <a:ext cx="2925429" cy="2027684"/>
            <a:chOff x="3471133" y="956682"/>
            <a:chExt cx="4698729" cy="3256800"/>
          </a:xfrm>
        </p:grpSpPr>
        <p:sp>
          <p:nvSpPr>
            <p:cNvPr id="333" name="Google Shape;333;p42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rgbClr val="1C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2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rgbClr val="1C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42"/>
          <p:cNvSpPr/>
          <p:nvPr/>
        </p:nvSpPr>
        <p:spPr>
          <a:xfrm>
            <a:off x="713361" y="1459303"/>
            <a:ext cx="1473900" cy="1658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 descr="Padrão do plano de fundo&#10;&#10;Descrição gerada automaticamente">
            <a:extLst>
              <a:ext uri="{FF2B5EF4-FFF2-40B4-BE49-F238E27FC236}">
                <a16:creationId xmlns:a16="http://schemas.microsoft.com/office/drawing/2014/main" id="{9085794F-8AEE-5EA8-2F57-F11290B87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54299" y="89878"/>
            <a:ext cx="3149266" cy="314926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7"/>
          <p:cNvSpPr txBox="1">
            <a:spLocks noGrp="1"/>
          </p:cNvSpPr>
          <p:nvPr>
            <p:ph type="subTitle" idx="1"/>
          </p:nvPr>
        </p:nvSpPr>
        <p:spPr>
          <a:xfrm>
            <a:off x="1603525" y="1945700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Resiliência</a:t>
            </a:r>
            <a:endParaRPr dirty="0"/>
          </a:p>
        </p:txBody>
      </p:sp>
      <p:sp>
        <p:nvSpPr>
          <p:cNvPr id="396" name="Google Shape;396;p47"/>
          <p:cNvSpPr txBox="1">
            <a:spLocks noGrp="1"/>
          </p:cNvSpPr>
          <p:nvPr>
            <p:ph type="subTitle" idx="2"/>
          </p:nvPr>
        </p:nvSpPr>
        <p:spPr>
          <a:xfrm>
            <a:off x="4946905" y="1945700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Companheirismo</a:t>
            </a:r>
            <a:endParaRPr dirty="0"/>
          </a:p>
        </p:txBody>
      </p:sp>
      <p:sp>
        <p:nvSpPr>
          <p:cNvPr id="397" name="Google Shape;397;p47"/>
          <p:cNvSpPr txBox="1">
            <a:spLocks noGrp="1"/>
          </p:cNvSpPr>
          <p:nvPr>
            <p:ph type="subTitle" idx="3"/>
          </p:nvPr>
        </p:nvSpPr>
        <p:spPr>
          <a:xfrm>
            <a:off x="1603525" y="3731429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Integridade</a:t>
            </a:r>
            <a:endParaRPr dirty="0"/>
          </a:p>
        </p:txBody>
      </p:sp>
      <p:sp>
        <p:nvSpPr>
          <p:cNvPr id="398" name="Google Shape;398;p47"/>
          <p:cNvSpPr txBox="1">
            <a:spLocks noGrp="1"/>
          </p:cNvSpPr>
          <p:nvPr>
            <p:ph type="title"/>
          </p:nvPr>
        </p:nvSpPr>
        <p:spPr>
          <a:xfrm>
            <a:off x="713225" y="555875"/>
            <a:ext cx="7717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Valores que me identifico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399" name="Google Shape;399;p47"/>
          <p:cNvSpPr txBox="1">
            <a:spLocks noGrp="1"/>
          </p:cNvSpPr>
          <p:nvPr>
            <p:ph type="subTitle" idx="5"/>
          </p:nvPr>
        </p:nvSpPr>
        <p:spPr>
          <a:xfrm>
            <a:off x="1603525" y="2275775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time não desiste mesmo em momentos difíceis e busca superar os desafios</a:t>
            </a:r>
            <a:endParaRPr dirty="0"/>
          </a:p>
        </p:txBody>
      </p:sp>
      <p:sp>
        <p:nvSpPr>
          <p:cNvPr id="400" name="Google Shape;400;p47"/>
          <p:cNvSpPr txBox="1">
            <a:spLocks noGrp="1"/>
          </p:cNvSpPr>
          <p:nvPr>
            <p:ph type="subTitle" idx="6"/>
          </p:nvPr>
        </p:nvSpPr>
        <p:spPr>
          <a:xfrm>
            <a:off x="4946905" y="2275775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 torcida e time são muito unidos e passam por momentos difíceis juntos</a:t>
            </a:r>
            <a:endParaRPr dirty="0"/>
          </a:p>
        </p:txBody>
      </p:sp>
      <p:sp>
        <p:nvSpPr>
          <p:cNvPr id="401" name="Google Shape;401;p47"/>
          <p:cNvSpPr txBox="1">
            <a:spLocks noGrp="1"/>
          </p:cNvSpPr>
          <p:nvPr>
            <p:ph type="subTitle" idx="7"/>
          </p:nvPr>
        </p:nvSpPr>
        <p:spPr>
          <a:xfrm>
            <a:off x="4946905" y="4057950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Justamente por não apelar, algumas coisas precisam de mais tempo e cautela para acontecerem</a:t>
            </a:r>
            <a:endParaRPr dirty="0"/>
          </a:p>
        </p:txBody>
      </p:sp>
      <p:sp>
        <p:nvSpPr>
          <p:cNvPr id="402" name="Google Shape;402;p47"/>
          <p:cNvSpPr txBox="1">
            <a:spLocks noGrp="1"/>
          </p:cNvSpPr>
          <p:nvPr>
            <p:ph type="subTitle" idx="4"/>
          </p:nvPr>
        </p:nvSpPr>
        <p:spPr>
          <a:xfrm>
            <a:off x="4946905" y="3731429"/>
            <a:ext cx="2595600" cy="3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Paciência</a:t>
            </a:r>
            <a:endParaRPr dirty="0"/>
          </a:p>
        </p:txBody>
      </p:sp>
      <p:sp>
        <p:nvSpPr>
          <p:cNvPr id="403" name="Google Shape;403;p47"/>
          <p:cNvSpPr txBox="1">
            <a:spLocks noGrp="1"/>
          </p:cNvSpPr>
          <p:nvPr>
            <p:ph type="subTitle" idx="8"/>
          </p:nvPr>
        </p:nvSpPr>
        <p:spPr>
          <a:xfrm>
            <a:off x="1603525" y="4057950"/>
            <a:ext cx="2595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clube se preocupa muito em tomar decisões conscientes e sem apelar</a:t>
            </a:r>
            <a:endParaRPr dirty="0"/>
          </a:p>
        </p:txBody>
      </p:sp>
      <p:pic>
        <p:nvPicPr>
          <p:cNvPr id="1026" name="Picture 2" descr="Recuperação vencedor - Ícones Healthcare e Medical">
            <a:extLst>
              <a:ext uri="{FF2B5EF4-FFF2-40B4-BE49-F238E27FC236}">
                <a16:creationId xmlns:a16="http://schemas.microsoft.com/office/drawing/2014/main" id="{64EC0D07-A370-2FCC-58A4-224E1784D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9237" y="1225818"/>
            <a:ext cx="620030" cy="62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ão - ícones de mãos e gestos grátis">
            <a:extLst>
              <a:ext uri="{FF2B5EF4-FFF2-40B4-BE49-F238E27FC236}">
                <a16:creationId xmlns:a16="http://schemas.microsoft.com/office/drawing/2014/main" id="{734F33D6-9810-C947-A3A6-618FBB6CF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419" y="1225818"/>
            <a:ext cx="620030" cy="62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tegridade - ícones de diversos grátis">
            <a:extLst>
              <a:ext uri="{FF2B5EF4-FFF2-40B4-BE49-F238E27FC236}">
                <a16:creationId xmlns:a16="http://schemas.microsoft.com/office/drawing/2014/main" id="{C0B4904F-5EA1-CF83-8D0E-3C7D9E0A4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1310" y="2973015"/>
            <a:ext cx="620030" cy="62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aciência - ícones de diversos grátis">
            <a:extLst>
              <a:ext uri="{FF2B5EF4-FFF2-40B4-BE49-F238E27FC236}">
                <a16:creationId xmlns:a16="http://schemas.microsoft.com/office/drawing/2014/main" id="{CDF45BAB-AFE5-119E-5A33-F8C729A6F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257" y="2914692"/>
            <a:ext cx="678353" cy="678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0" name="Google Shape;1080;p71"/>
          <p:cNvGrpSpPr/>
          <p:nvPr/>
        </p:nvGrpSpPr>
        <p:grpSpPr>
          <a:xfrm>
            <a:off x="4135965" y="935785"/>
            <a:ext cx="4698729" cy="3256800"/>
            <a:chOff x="3471133" y="956682"/>
            <a:chExt cx="4698729" cy="3256800"/>
          </a:xfrm>
        </p:grpSpPr>
        <p:sp>
          <p:nvSpPr>
            <p:cNvPr id="1081" name="Google Shape;1081;p71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1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" name="Google Shape;1083;p71"/>
          <p:cNvGrpSpPr/>
          <p:nvPr/>
        </p:nvGrpSpPr>
        <p:grpSpPr>
          <a:xfrm>
            <a:off x="6240989" y="3646671"/>
            <a:ext cx="1374686" cy="952800"/>
            <a:chOff x="7780782" y="3646318"/>
            <a:chExt cx="1374686" cy="952800"/>
          </a:xfrm>
        </p:grpSpPr>
        <p:sp>
          <p:nvSpPr>
            <p:cNvPr id="1084" name="Google Shape;1084;p71"/>
            <p:cNvSpPr/>
            <p:nvPr/>
          </p:nvSpPr>
          <p:spPr>
            <a:xfrm>
              <a:off x="7780782" y="3646318"/>
              <a:ext cx="846900" cy="952800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1"/>
            <p:cNvSpPr/>
            <p:nvPr/>
          </p:nvSpPr>
          <p:spPr>
            <a:xfrm>
              <a:off x="8308568" y="3646318"/>
              <a:ext cx="846900" cy="9528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6" name="Google Shape;1086;p71"/>
          <p:cNvSpPr txBox="1">
            <a:spLocks noGrp="1"/>
          </p:cNvSpPr>
          <p:nvPr>
            <p:ph type="title"/>
          </p:nvPr>
        </p:nvSpPr>
        <p:spPr>
          <a:xfrm>
            <a:off x="715950" y="1153086"/>
            <a:ext cx="6624600" cy="22762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Vamos para o </a:t>
            </a:r>
            <a:r>
              <a:rPr lang="en" dirty="0">
                <a:solidFill>
                  <a:srgbClr val="ED5B50"/>
                </a:solidFill>
              </a:rPr>
              <a:t>site!</a:t>
            </a:r>
            <a:endParaRPr dirty="0">
              <a:solidFill>
                <a:srgbClr val="ED5B5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8">
          <a:extLst>
            <a:ext uri="{FF2B5EF4-FFF2-40B4-BE49-F238E27FC236}">
              <a16:creationId xmlns:a16="http://schemas.microsoft.com/office/drawing/2014/main" id="{9936C5E7-2184-DFF5-A866-DEBFEB2EC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>
            <a:extLst>
              <a:ext uri="{FF2B5EF4-FFF2-40B4-BE49-F238E27FC236}">
                <a16:creationId xmlns:a16="http://schemas.microsoft.com/office/drawing/2014/main" id="{4E96C41C-21CC-008C-2C14-CCC58B474E9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2292111"/>
            <a:ext cx="4697499" cy="10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" b="1" dirty="0"/>
              <a:t>Aprender como fazer a integração dos likes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" b="1" dirty="0"/>
              <a:t>Mensurar prazos de entrega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en" b="1" dirty="0"/>
              <a:t>Não buscar por frameworks para facilitar o desenvolvimento</a:t>
            </a:r>
            <a:endParaRPr b="1" dirty="0"/>
          </a:p>
        </p:txBody>
      </p:sp>
      <p:sp>
        <p:nvSpPr>
          <p:cNvPr id="320" name="Google Shape;320;p41">
            <a:extLst>
              <a:ext uri="{FF2B5EF4-FFF2-40B4-BE49-F238E27FC236}">
                <a16:creationId xmlns:a16="http://schemas.microsoft.com/office/drawing/2014/main" id="{1B56C657-5BE9-D98B-C088-41983E3CB1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800675"/>
            <a:ext cx="3858900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Meus </a:t>
            </a:r>
            <a:r>
              <a:rPr lang="en" sz="6000" dirty="0">
                <a:solidFill>
                  <a:schemeClr val="accent2"/>
                </a:solidFill>
              </a:rPr>
              <a:t>desafios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321" name="Google Shape;321;p41">
            <a:extLst>
              <a:ext uri="{FF2B5EF4-FFF2-40B4-BE49-F238E27FC236}">
                <a16:creationId xmlns:a16="http://schemas.microsoft.com/office/drawing/2014/main" id="{BD4EBAA9-020F-FB9B-28CB-0A066AE2A560}"/>
              </a:ext>
            </a:extLst>
          </p:cNvPr>
          <p:cNvGrpSpPr/>
          <p:nvPr/>
        </p:nvGrpSpPr>
        <p:grpSpPr>
          <a:xfrm>
            <a:off x="5831650" y="2571738"/>
            <a:ext cx="2925429" cy="2027684"/>
            <a:chOff x="3471133" y="956682"/>
            <a:chExt cx="4698729" cy="3256800"/>
          </a:xfrm>
        </p:grpSpPr>
        <p:sp>
          <p:nvSpPr>
            <p:cNvPr id="322" name="Google Shape;322;p41">
              <a:extLst>
                <a:ext uri="{FF2B5EF4-FFF2-40B4-BE49-F238E27FC236}">
                  <a16:creationId xmlns:a16="http://schemas.microsoft.com/office/drawing/2014/main" id="{A6C57B46-CA26-BF79-7CF9-329DB4A0389B}"/>
                </a:ext>
              </a:extLst>
            </p:cNvPr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1">
              <a:extLst>
                <a:ext uri="{FF2B5EF4-FFF2-40B4-BE49-F238E27FC236}">
                  <a16:creationId xmlns:a16="http://schemas.microsoft.com/office/drawing/2014/main" id="{7730263A-6E36-91D1-30F3-E025BA0A6571}"/>
                </a:ext>
              </a:extLst>
            </p:cNvPr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4" name="Google Shape;324;p41">
            <a:extLst>
              <a:ext uri="{FF2B5EF4-FFF2-40B4-BE49-F238E27FC236}">
                <a16:creationId xmlns:a16="http://schemas.microsoft.com/office/drawing/2014/main" id="{655F464F-FE09-F193-A105-50383991362C}"/>
              </a:ext>
            </a:extLst>
          </p:cNvPr>
          <p:cNvSpPr/>
          <p:nvPr/>
        </p:nvSpPr>
        <p:spPr>
          <a:xfrm>
            <a:off x="7438000" y="1864153"/>
            <a:ext cx="1473900" cy="1658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134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>
          <a:extLst>
            <a:ext uri="{FF2B5EF4-FFF2-40B4-BE49-F238E27FC236}">
              <a16:creationId xmlns:a16="http://schemas.microsoft.com/office/drawing/2014/main" id="{9ED1B60E-CFDC-8A13-118A-7B1A33997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2">
            <a:extLst>
              <a:ext uri="{FF2B5EF4-FFF2-40B4-BE49-F238E27FC236}">
                <a16:creationId xmlns:a16="http://schemas.microsoft.com/office/drawing/2014/main" id="{C61BFDA9-EA2A-8050-F9D3-8A3049F3B2E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3650" y="2704458"/>
            <a:ext cx="3858900" cy="18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pt-BR" b="1" dirty="0"/>
              <a:t>Banca de apresentação</a:t>
            </a:r>
          </a:p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pt-BR" b="1" dirty="0"/>
              <a:t>Colegas de sala que me explicaram conceitos lógicos em momentos que tive dificuldade</a:t>
            </a:r>
          </a:p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pt-BR" b="1" dirty="0"/>
              <a:t>Professores e monitores que me ajudaram na validação do projeto e tomadas de decisões</a:t>
            </a:r>
          </a:p>
        </p:txBody>
      </p:sp>
      <p:sp>
        <p:nvSpPr>
          <p:cNvPr id="331" name="Google Shape;331;p42">
            <a:extLst>
              <a:ext uri="{FF2B5EF4-FFF2-40B4-BE49-F238E27FC236}">
                <a16:creationId xmlns:a16="http://schemas.microsoft.com/office/drawing/2014/main" id="{EB80780D-88E5-E885-5FEA-70EB793204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32804" y="1508635"/>
            <a:ext cx="5511196" cy="12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Agradecimentos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332" name="Google Shape;332;p42">
            <a:extLst>
              <a:ext uri="{FF2B5EF4-FFF2-40B4-BE49-F238E27FC236}">
                <a16:creationId xmlns:a16="http://schemas.microsoft.com/office/drawing/2014/main" id="{22140494-CB41-EF27-8B64-B6E438770455}"/>
              </a:ext>
            </a:extLst>
          </p:cNvPr>
          <p:cNvGrpSpPr/>
          <p:nvPr/>
        </p:nvGrpSpPr>
        <p:grpSpPr>
          <a:xfrm>
            <a:off x="1308050" y="2589863"/>
            <a:ext cx="2925429" cy="2027684"/>
            <a:chOff x="3471133" y="956682"/>
            <a:chExt cx="4698729" cy="3256800"/>
          </a:xfrm>
        </p:grpSpPr>
        <p:sp>
          <p:nvSpPr>
            <p:cNvPr id="333" name="Google Shape;333;p42">
              <a:extLst>
                <a:ext uri="{FF2B5EF4-FFF2-40B4-BE49-F238E27FC236}">
                  <a16:creationId xmlns:a16="http://schemas.microsoft.com/office/drawing/2014/main" id="{6FF6B8FD-8738-DB4E-F444-BA670B12ACC4}"/>
                </a:ext>
              </a:extLst>
            </p:cNvPr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rgbClr val="1C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2">
              <a:extLst>
                <a:ext uri="{FF2B5EF4-FFF2-40B4-BE49-F238E27FC236}">
                  <a16:creationId xmlns:a16="http://schemas.microsoft.com/office/drawing/2014/main" id="{39B6804E-3E32-24B7-1B33-4D1E4022EC49}"/>
                </a:ext>
              </a:extLst>
            </p:cNvPr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rgbClr val="1C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42">
            <a:extLst>
              <a:ext uri="{FF2B5EF4-FFF2-40B4-BE49-F238E27FC236}">
                <a16:creationId xmlns:a16="http://schemas.microsoft.com/office/drawing/2014/main" id="{1FEF8EE2-8976-70DD-B9E3-7E3BA07741BE}"/>
              </a:ext>
            </a:extLst>
          </p:cNvPr>
          <p:cNvSpPr/>
          <p:nvPr/>
        </p:nvSpPr>
        <p:spPr>
          <a:xfrm>
            <a:off x="713361" y="1459303"/>
            <a:ext cx="1473900" cy="16584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6" name="Google Shape;336;p42">
            <a:extLst>
              <a:ext uri="{FF2B5EF4-FFF2-40B4-BE49-F238E27FC236}">
                <a16:creationId xmlns:a16="http://schemas.microsoft.com/office/drawing/2014/main" id="{E4562003-4A52-8071-8FBD-5885BC19708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536" b="2653"/>
          <a:stretch/>
        </p:blipFill>
        <p:spPr>
          <a:xfrm>
            <a:off x="713225" y="90295"/>
            <a:ext cx="3520250" cy="48454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9716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43"/>
          <p:cNvGrpSpPr/>
          <p:nvPr/>
        </p:nvGrpSpPr>
        <p:grpSpPr>
          <a:xfrm>
            <a:off x="4855809" y="934864"/>
            <a:ext cx="3416446" cy="2368019"/>
            <a:chOff x="3471133" y="956682"/>
            <a:chExt cx="4698729" cy="3256800"/>
          </a:xfrm>
        </p:grpSpPr>
        <p:sp>
          <p:nvSpPr>
            <p:cNvPr id="342" name="Google Shape;342;p43"/>
            <p:cNvSpPr/>
            <p:nvPr/>
          </p:nvSpPr>
          <p:spPr>
            <a:xfrm>
              <a:off x="3471133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3"/>
            <p:cNvSpPr/>
            <p:nvPr/>
          </p:nvSpPr>
          <p:spPr>
            <a:xfrm>
              <a:off x="5275162" y="956682"/>
              <a:ext cx="2894700" cy="3256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43"/>
          <p:cNvSpPr/>
          <p:nvPr/>
        </p:nvSpPr>
        <p:spPr>
          <a:xfrm>
            <a:off x="5304249" y="2662565"/>
            <a:ext cx="1721100" cy="1936800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rgbClr val="F06F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43"/>
          <p:cNvSpPr txBox="1">
            <a:spLocks noGrp="1"/>
          </p:cNvSpPr>
          <p:nvPr>
            <p:ph type="title"/>
          </p:nvPr>
        </p:nvSpPr>
        <p:spPr>
          <a:xfrm>
            <a:off x="602109" y="800575"/>
            <a:ext cx="4253700" cy="110635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Obrigado!</a:t>
            </a:r>
            <a:endParaRPr sz="6000" dirty="0"/>
          </a:p>
        </p:txBody>
      </p:sp>
      <p:sp>
        <p:nvSpPr>
          <p:cNvPr id="346" name="Google Shape;346;p43"/>
          <p:cNvSpPr txBox="1">
            <a:spLocks noGrp="1"/>
          </p:cNvSpPr>
          <p:nvPr>
            <p:ph type="subTitle" idx="1"/>
          </p:nvPr>
        </p:nvSpPr>
        <p:spPr>
          <a:xfrm>
            <a:off x="736125" y="1685934"/>
            <a:ext cx="4253700" cy="202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“O sucesso é apenas uma consequência do seu esforço.”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</a:t>
            </a:r>
            <a:r>
              <a:rPr lang="en" b="1" dirty="0"/>
              <a:t>Rafael Petry</a:t>
            </a:r>
            <a:endParaRPr b="1" dirty="0"/>
          </a:p>
        </p:txBody>
      </p:sp>
      <p:pic>
        <p:nvPicPr>
          <p:cNvPr id="347" name="Google Shape;347;p43"/>
          <p:cNvPicPr preferRelativeResize="0"/>
          <p:nvPr/>
        </p:nvPicPr>
        <p:blipFill rotWithShape="1">
          <a:blip r:embed="rId3">
            <a:alphaModFix/>
          </a:blip>
          <a:srcRect b="26750"/>
          <a:stretch/>
        </p:blipFill>
        <p:spPr>
          <a:xfrm flipH="1">
            <a:off x="5717876" y="800575"/>
            <a:ext cx="3426124" cy="37764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8" name="Google Shape;348;p43"/>
          <p:cNvGrpSpPr/>
          <p:nvPr/>
        </p:nvGrpSpPr>
        <p:grpSpPr>
          <a:xfrm>
            <a:off x="3785376" y="3425983"/>
            <a:ext cx="434854" cy="301500"/>
            <a:chOff x="190726" y="3824733"/>
            <a:chExt cx="434854" cy="301500"/>
          </a:xfrm>
        </p:grpSpPr>
        <p:sp>
          <p:nvSpPr>
            <p:cNvPr id="349" name="Google Shape;349;p43"/>
            <p:cNvSpPr/>
            <p:nvPr/>
          </p:nvSpPr>
          <p:spPr>
            <a:xfrm>
              <a:off x="190726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3"/>
            <p:cNvSpPr/>
            <p:nvPr/>
          </p:nvSpPr>
          <p:spPr>
            <a:xfrm>
              <a:off x="357680" y="3824733"/>
              <a:ext cx="267900" cy="3015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occer Team Business Plan by Slidesgo">
  <a:themeElements>
    <a:clrScheme name="Simple Light">
      <a:dk1>
        <a:srgbClr val="212121"/>
      </a:dk1>
      <a:lt1>
        <a:srgbClr val="FFFFFF"/>
      </a:lt1>
      <a:dk2>
        <a:srgbClr val="1CD8D8"/>
      </a:dk2>
      <a:lt2>
        <a:srgbClr val="18C2C2"/>
      </a:lt2>
      <a:accent1>
        <a:srgbClr val="F06F65"/>
      </a:accent1>
      <a:accent2>
        <a:srgbClr val="ED5B5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288</Words>
  <Application>Microsoft Office PowerPoint</Application>
  <PresentationFormat>Apresentação na tela (16:9)</PresentationFormat>
  <Paragraphs>53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Josefin Sans</vt:lpstr>
      <vt:lpstr>Archivo Narrow</vt:lpstr>
      <vt:lpstr>Black Ops One</vt:lpstr>
      <vt:lpstr>Soccer Team Business Plan by Slidesgo</vt:lpstr>
      <vt:lpstr>Anfield Side</vt:lpstr>
      <vt:lpstr>Tópicos da  Apresentação</vt:lpstr>
      <vt:lpstr>Apresentação O que é o Liverpool?</vt:lpstr>
      <vt:lpstr>Impacto Na minha vida</vt:lpstr>
      <vt:lpstr>Valores que me identifico</vt:lpstr>
      <vt:lpstr>Vamos para o site!</vt:lpstr>
      <vt:lpstr>Meus desafios</vt:lpstr>
      <vt:lpstr>Agradecimentos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MÁRIO ALVES DE ARAÚJO JUNIOR .</cp:lastModifiedBy>
  <cp:revision>3</cp:revision>
  <dcterms:modified xsi:type="dcterms:W3CDTF">2024-11-28T02:52:46Z</dcterms:modified>
</cp:coreProperties>
</file>